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1B988-7E5B-4E82-A9FF-E23F77C063E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F493A-B584-4E5B-8776-077DE4369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E5B953-3581-47B5-AEAD-62102FC8FA26}" type="slidenum">
              <a:rPr lang="en-US"/>
              <a:pPr/>
              <a:t>2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3214" indent="-113214">
              <a:buFontTx/>
              <a:buChar char="•"/>
            </a:pPr>
            <a:r>
              <a:rPr lang="en-US" dirty="0"/>
              <a:t>Use this slide at the very beginning of professional development in order to communicate what you expect to accomplish with LETRS materials. </a:t>
            </a:r>
          </a:p>
          <a:p>
            <a:pPr marL="113214" indent="-113214">
              <a:buFontTx/>
              <a:buChar char="•"/>
            </a:pPr>
            <a:r>
              <a:rPr lang="en-US" dirty="0"/>
              <a:t>This slide also works well as an introduction to LETRS for those considering its use as a staff development model at the state, district, or school level.</a:t>
            </a:r>
          </a:p>
          <a:p>
            <a:pPr marL="113214" indent="-113214">
              <a:buFontTx/>
              <a:buChar char="•"/>
            </a:pPr>
            <a:r>
              <a:rPr lang="en-US" dirty="0"/>
              <a:t>Explain that LETRS “teaches people how to fish” but does not “give them a fish.” You are presenting this workshop so that teachers will be able to make research-based decisions on materials, instructional approaches, assessments, and interventions. </a:t>
            </a:r>
            <a:r>
              <a:rPr lang="en-US" u="sng" dirty="0"/>
              <a:t>They</a:t>
            </a:r>
            <a:r>
              <a:rPr lang="en-US" dirty="0"/>
              <a:t> will become the experts in literacy for their students!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E5B953-3581-47B5-AEAD-62102FC8FA26}" type="slidenum">
              <a:rPr lang="en-US"/>
              <a:pPr/>
              <a:t>3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3214" indent="-113214">
              <a:buFontTx/>
              <a:buChar char="•"/>
            </a:pPr>
            <a:r>
              <a:rPr lang="en-US" dirty="0"/>
              <a:t>Use this slide at the very beginning of professional development in order to communicate what you expect to accomplish with LETRS materials. </a:t>
            </a:r>
          </a:p>
          <a:p>
            <a:pPr marL="113214" indent="-113214">
              <a:buFontTx/>
              <a:buChar char="•"/>
            </a:pPr>
            <a:r>
              <a:rPr lang="en-US" dirty="0"/>
              <a:t>This slide also works well as an introduction to LETRS for those considering its use as a staff development model at the state, district, or school level.</a:t>
            </a:r>
          </a:p>
          <a:p>
            <a:pPr marL="113214" indent="-113214">
              <a:buFontTx/>
              <a:buChar char="•"/>
            </a:pPr>
            <a:r>
              <a:rPr lang="en-US" dirty="0"/>
              <a:t>Explain that LETRS “teaches people how to fish” but does not “give them a fish.” You are presenting this workshop so that teachers will be able to make research-based decisions on materials, instructional approaches, assessments, and interventions. </a:t>
            </a:r>
            <a:r>
              <a:rPr lang="en-US" u="sng" dirty="0"/>
              <a:t>They</a:t>
            </a:r>
            <a:r>
              <a:rPr lang="en-US" dirty="0"/>
              <a:t> will become the experts in literacy for their students!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E5B953-3581-47B5-AEAD-62102FC8FA26}" type="slidenum">
              <a:rPr lang="en-US"/>
              <a:pPr/>
              <a:t>4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3214" indent="-113214">
              <a:buFontTx/>
              <a:buChar char="•"/>
            </a:pPr>
            <a:r>
              <a:rPr lang="en-US" dirty="0"/>
              <a:t>Use this slide at the very beginning of professional development in order to communicate what you expect to accomplish with LETRS materials. </a:t>
            </a:r>
          </a:p>
          <a:p>
            <a:pPr marL="113214" indent="-113214">
              <a:buFontTx/>
              <a:buChar char="•"/>
            </a:pPr>
            <a:r>
              <a:rPr lang="en-US" dirty="0"/>
              <a:t>This slide also works well as an introduction to LETRS for those considering its use as a staff development model at the state, district, or school level.</a:t>
            </a:r>
          </a:p>
          <a:p>
            <a:pPr marL="113214" indent="-113214">
              <a:buFontTx/>
              <a:buChar char="•"/>
            </a:pPr>
            <a:r>
              <a:rPr lang="en-US" dirty="0"/>
              <a:t>Explain that LETRS “teaches people how to fish” but does not “give them a fish.” You are presenting this workshop so that teachers will be able to make research-based decisions on materials, instructional approaches, assessments, and interventions. </a:t>
            </a:r>
            <a:r>
              <a:rPr lang="en-US" u="sng" dirty="0"/>
              <a:t>They</a:t>
            </a:r>
            <a:r>
              <a:rPr lang="en-US" dirty="0"/>
              <a:t> will become the experts in literacy for their students!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E5B953-3581-47B5-AEAD-62102FC8FA26}" type="slidenum">
              <a:rPr lang="en-US"/>
              <a:pPr/>
              <a:t>5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3214" indent="-113214">
              <a:buFontTx/>
              <a:buChar char="•"/>
            </a:pPr>
            <a:r>
              <a:rPr lang="en-US" dirty="0"/>
              <a:t>Use this slide at the very beginning of professional development in order to communicate what you expect to accomplish with LETRS materials. </a:t>
            </a:r>
          </a:p>
          <a:p>
            <a:pPr marL="113214" indent="-113214">
              <a:buFontTx/>
              <a:buChar char="•"/>
            </a:pPr>
            <a:r>
              <a:rPr lang="en-US" dirty="0"/>
              <a:t>This slide also works well as an introduction to LETRS for those considering its use as a staff development model at the state, district, or school level.</a:t>
            </a:r>
          </a:p>
          <a:p>
            <a:pPr marL="113214" indent="-113214">
              <a:buFontTx/>
              <a:buChar char="•"/>
            </a:pPr>
            <a:r>
              <a:rPr lang="en-US" dirty="0"/>
              <a:t>Explain that LETRS “teaches people how to fish” but does not “give them a fish.” You are presenting this workshop so that teachers will be able to make research-based decisions on materials, instructional approaches, assessments, and interventions. </a:t>
            </a:r>
            <a:r>
              <a:rPr lang="en-US" u="sng" dirty="0"/>
              <a:t>They</a:t>
            </a:r>
            <a:r>
              <a:rPr lang="en-US" dirty="0"/>
              <a:t> will become the experts in literacy for their students!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E5B953-3581-47B5-AEAD-62102FC8FA26}" type="slidenum">
              <a:rPr lang="en-US"/>
              <a:pPr/>
              <a:t>6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3214" indent="-113214">
              <a:buFontTx/>
              <a:buChar char="•"/>
            </a:pPr>
            <a:r>
              <a:rPr lang="en-US" dirty="0"/>
              <a:t>Use this slide at the very beginning of professional development in order to communicate what you expect to accomplish with LETRS materials. </a:t>
            </a:r>
          </a:p>
          <a:p>
            <a:pPr marL="113214" indent="-113214">
              <a:buFontTx/>
              <a:buChar char="•"/>
            </a:pPr>
            <a:r>
              <a:rPr lang="en-US" dirty="0"/>
              <a:t>This slide also works well as an introduction to LETRS for those considering its use as a staff development model at the state, district, or school level.</a:t>
            </a:r>
          </a:p>
          <a:p>
            <a:pPr marL="113214" indent="-113214">
              <a:buFontTx/>
              <a:buChar char="•"/>
            </a:pPr>
            <a:r>
              <a:rPr lang="en-US" dirty="0"/>
              <a:t>Explain that LETRS “teaches people how to fish” but does not “give them a fish.” You are presenting this workshop so that teachers will be able to make research-based decisions on materials, instructional approaches, assessments, and interventions. </a:t>
            </a:r>
            <a:r>
              <a:rPr lang="en-US" u="sng" dirty="0"/>
              <a:t>They</a:t>
            </a:r>
            <a:r>
              <a:rPr lang="en-US" dirty="0"/>
              <a:t> will become the experts in literacy for their students!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33987C-8531-48A6-A592-460490E70A90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46D2CCF-8B41-41AE-8387-6F3EF346D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tr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paige@mwsd.c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Professional Development Program for Teaching Literacy Skills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3581400"/>
          </a:xfrm>
        </p:spPr>
        <p:txBody>
          <a:bodyPr>
            <a:noAutofit/>
          </a:bodyPr>
          <a:lstStyle/>
          <a:p>
            <a:r>
              <a:rPr lang="en-US" sz="4000" u="sng" dirty="0" smtClean="0"/>
              <a:t>L</a:t>
            </a:r>
            <a:r>
              <a:rPr lang="en-US" sz="4000" dirty="0" smtClean="0"/>
              <a:t>anguage</a:t>
            </a:r>
          </a:p>
          <a:p>
            <a:r>
              <a:rPr lang="en-US" sz="4000" u="sng" dirty="0" smtClean="0"/>
              <a:t>E</a:t>
            </a:r>
            <a:r>
              <a:rPr lang="en-US" sz="4000" dirty="0" smtClean="0"/>
              <a:t>ssentials for</a:t>
            </a:r>
          </a:p>
          <a:p>
            <a:r>
              <a:rPr lang="en-US" sz="4000" u="sng" dirty="0" smtClean="0"/>
              <a:t>T</a:t>
            </a:r>
            <a:r>
              <a:rPr lang="en-US" sz="4000" dirty="0" smtClean="0"/>
              <a:t>eachers of</a:t>
            </a:r>
          </a:p>
          <a:p>
            <a:r>
              <a:rPr lang="en-US" sz="4000" u="sng" dirty="0" smtClean="0"/>
              <a:t>R</a:t>
            </a:r>
            <a:r>
              <a:rPr lang="en-US" sz="4000" dirty="0" smtClean="0"/>
              <a:t>eading and</a:t>
            </a:r>
          </a:p>
          <a:p>
            <a:r>
              <a:rPr lang="en-US" sz="4000" u="sng" dirty="0" smtClean="0"/>
              <a:t>S</a:t>
            </a:r>
            <a:r>
              <a:rPr lang="en-US" sz="4000" dirty="0" smtClean="0"/>
              <a:t>pelling</a:t>
            </a:r>
            <a:endParaRPr lang="en-US" sz="4000" dirty="0"/>
          </a:p>
        </p:txBody>
      </p:sp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91200" cy="630238"/>
          </a:xfrm>
          <a:noFill/>
        </p:spPr>
        <p:txBody>
          <a:bodyPr>
            <a:normAutofit fontScale="90000"/>
          </a:bodyPr>
          <a:lstStyle/>
          <a:p>
            <a:r>
              <a:rPr lang="en-US"/>
              <a:t>What Is LETRS?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419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Developed by Dr. Louisa Moats, a leading expert and researcher in the field of literacy.</a:t>
            </a:r>
          </a:p>
          <a:p>
            <a:r>
              <a:rPr lang="en-US" sz="2800" dirty="0" smtClean="0"/>
              <a:t>Designed by Dr. Moats and her team to enrich and extend, but not replace, program specific professional development for teachers</a:t>
            </a:r>
          </a:p>
          <a:p>
            <a:r>
              <a:rPr lang="en-US" sz="2800" dirty="0" smtClean="0"/>
              <a:t>A “teacher-empowering” program designed to give teachers tools to “work smarter, not harder”</a:t>
            </a:r>
            <a:endParaRPr lang="en-US" sz="2800" dirty="0"/>
          </a:p>
        </p:txBody>
      </p:sp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91200" cy="630238"/>
          </a:xfrm>
          <a:noFill/>
        </p:spPr>
        <p:txBody>
          <a:bodyPr>
            <a:normAutofit fontScale="90000"/>
          </a:bodyPr>
          <a:lstStyle/>
          <a:p>
            <a:r>
              <a:rPr lang="en-US"/>
              <a:t>What Is LETRS?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480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Some </a:t>
            </a:r>
            <a:r>
              <a:rPr lang="en-US" sz="3200" dirty="0" err="1" smtClean="0"/>
              <a:t>Midd</a:t>
            </a:r>
            <a:r>
              <a:rPr lang="en-US" sz="3200" dirty="0" smtClean="0"/>
              <a:t>-West teachers have attended LETRS trainings at </a:t>
            </a:r>
            <a:r>
              <a:rPr lang="en-US" sz="3200" dirty="0" err="1" smtClean="0"/>
              <a:t>PaTTAN</a:t>
            </a:r>
            <a:r>
              <a:rPr lang="en-US" sz="3200" dirty="0" smtClean="0"/>
              <a:t> (Pennsylvania Training and Assistance Network)</a:t>
            </a:r>
          </a:p>
          <a:p>
            <a:r>
              <a:rPr lang="en-US" sz="3200" dirty="0" smtClean="0"/>
              <a:t>Some past LETRS participants refer to LETRS as “the college course I wish I would’ve had”.</a:t>
            </a:r>
          </a:p>
          <a:p>
            <a:r>
              <a:rPr lang="en-US" sz="3200" dirty="0" smtClean="0"/>
              <a:t>LETRS is all that and more…without the cost or final exams!!</a:t>
            </a:r>
          </a:p>
        </p:txBody>
      </p:sp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91200" cy="630238"/>
          </a:xfrm>
          <a:noFill/>
        </p:spPr>
        <p:txBody>
          <a:bodyPr>
            <a:normAutofit fontScale="90000"/>
          </a:bodyPr>
          <a:lstStyle/>
          <a:p>
            <a:r>
              <a:rPr lang="en-US"/>
              <a:t>What Is LETRS?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Professional development that provides teachers with an understanding of:</a:t>
            </a:r>
          </a:p>
          <a:p>
            <a:pPr lvl="1"/>
            <a:r>
              <a:rPr lang="en-US" sz="2800" dirty="0" smtClean="0"/>
              <a:t>how language and literacy are interrelated</a:t>
            </a:r>
          </a:p>
          <a:p>
            <a:pPr lvl="1"/>
            <a:r>
              <a:rPr lang="en-US" sz="2800" dirty="0" smtClean="0"/>
              <a:t>how students learn to read and write</a:t>
            </a:r>
          </a:p>
          <a:p>
            <a:pPr lvl="1"/>
            <a:r>
              <a:rPr lang="en-US" sz="2800" dirty="0" smtClean="0"/>
              <a:t>the reasons why some students fail to learn to read, spell, or write</a:t>
            </a:r>
          </a:p>
          <a:p>
            <a:pPr lvl="1"/>
            <a:r>
              <a:rPr lang="en-US" sz="2800" dirty="0" smtClean="0"/>
              <a:t>the instructional strategies best supported by research</a:t>
            </a:r>
          </a:p>
          <a:p>
            <a:r>
              <a:rPr lang="en-US" sz="2800" dirty="0" smtClean="0"/>
              <a:t>You will become the experts in literacy for your students!</a:t>
            </a:r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91200" cy="630238"/>
          </a:xfrm>
          <a:noFill/>
        </p:spPr>
        <p:txBody>
          <a:bodyPr>
            <a:normAutofit fontScale="90000"/>
          </a:bodyPr>
          <a:lstStyle/>
          <a:p>
            <a:r>
              <a:rPr lang="en-US"/>
              <a:t>What Is LETRS?</a:t>
            </a:r>
          </a:p>
        </p:txBody>
      </p:sp>
      <p:sp>
        <p:nvSpPr>
          <p:cNvPr id="1053702" name="Text Box 6"/>
          <p:cNvSpPr txBox="1">
            <a:spLocks noChangeArrowheads="1"/>
          </p:cNvSpPr>
          <p:nvPr/>
        </p:nvSpPr>
        <p:spPr bwMode="auto">
          <a:xfrm>
            <a:off x="1219200" y="57912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FF3300"/>
                </a:solidFill>
              </a:rPr>
              <a:t>This is </a:t>
            </a:r>
            <a:r>
              <a:rPr lang="en-US" sz="2400" u="sng" dirty="0">
                <a:solidFill>
                  <a:srgbClr val="FF3300"/>
                </a:solidFill>
              </a:rPr>
              <a:t>not</a:t>
            </a:r>
            <a:r>
              <a:rPr lang="en-US" sz="2400" dirty="0">
                <a:solidFill>
                  <a:srgbClr val="FF3300"/>
                </a:solidFill>
              </a:rPr>
              <a:t> a reading program!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382000" cy="36576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Summer Institute – July 21, 2011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Check out the website: </a:t>
            </a:r>
            <a:r>
              <a:rPr lang="en-US" sz="3600" dirty="0" smtClean="0">
                <a:hlinkClick r:id="rId3"/>
              </a:rPr>
              <a:t>www.letrs.com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Contact a past </a:t>
            </a:r>
            <a:r>
              <a:rPr lang="en-US" sz="3600" smtClean="0"/>
              <a:t>LETRS </a:t>
            </a:r>
            <a:r>
              <a:rPr lang="en-US" sz="3600" smtClean="0"/>
              <a:t>participant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Contact me at: </a:t>
            </a:r>
            <a:r>
              <a:rPr lang="en-US" sz="3600" dirty="0" smtClean="0">
                <a:hlinkClick r:id="rId4"/>
              </a:rPr>
              <a:t>tpaige@mwsd.cc</a:t>
            </a:r>
            <a:endParaRPr lang="en-US" sz="3600" dirty="0" smtClean="0"/>
          </a:p>
          <a:p>
            <a:endParaRPr lang="en-US" sz="32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lvl="1">
              <a:buFontTx/>
              <a:buNone/>
            </a:pPr>
            <a:endParaRPr lang="en-US" sz="2400" dirty="0"/>
          </a:p>
        </p:txBody>
      </p:sp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305800" cy="630238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/>
              <a:t>How can I learn more about LETRS</a:t>
            </a:r>
            <a:r>
              <a:rPr lang="en-US" dirty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</TotalTime>
  <Words>782</Words>
  <Application>Microsoft Office PowerPoint</Application>
  <PresentationFormat>On-screen Show (4:3)</PresentationFormat>
  <Paragraphs>55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LETRS</vt:lpstr>
      <vt:lpstr>What Is LETRS?</vt:lpstr>
      <vt:lpstr>What Is LETRS?</vt:lpstr>
      <vt:lpstr>What Is LETRS?</vt:lpstr>
      <vt:lpstr>What Is LETRS?</vt:lpstr>
      <vt:lpstr>How can I learn more about LETRS?</vt:lpstr>
    </vt:vector>
  </TitlesOfParts>
  <Company>Midd-West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LETRS</dc:title>
  <dc:creator>tpaige</dc:creator>
  <cp:lastModifiedBy>daphnesnook</cp:lastModifiedBy>
  <cp:revision>9</cp:revision>
  <dcterms:created xsi:type="dcterms:W3CDTF">2011-04-07T20:15:16Z</dcterms:created>
  <dcterms:modified xsi:type="dcterms:W3CDTF">2011-04-07T23:04:35Z</dcterms:modified>
</cp:coreProperties>
</file>